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de1624b2f7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de1624b2f7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de1624b2f7_0_20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de1624b2f7_0_20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de1624b2f7_0_20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de1624b2f7_0_20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de1624b2f7_0_20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de1624b2f7_0_20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de1624b2f7_0_20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de1624b2f7_0_20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de1624b2f7_0_20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de1624b2f7_0_20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de1624b2f7_0_20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de1624b2f7_0_20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drive.google.com/file/d/1sO15_D9DUQ-SQY-lKfigghJl8ubLTYLq/view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Marcha de Banderas - Marcha Militar Peruana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769200" y="384000"/>
            <a:ext cx="7605600" cy="437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28625" rotWithShape="0" algn="bl" dir="3600000" dist="76200">
              <a:srgbClr val="00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1159225" y="1032600"/>
            <a:ext cx="5216700" cy="30783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7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D</a:t>
            </a:r>
            <a:endParaRPr sz="47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7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F</a:t>
            </a:r>
            <a:endParaRPr sz="47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7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  <a:endParaRPr sz="47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159225" y="1032600"/>
            <a:ext cx="5216700" cy="30783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7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D</a:t>
            </a:r>
            <a:r>
              <a:rPr lang="es" sz="4700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EMOCRACY</a:t>
            </a:r>
            <a:endParaRPr sz="47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7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F</a:t>
            </a:r>
            <a:r>
              <a:rPr lang="es" sz="4700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OR</a:t>
            </a:r>
            <a:endParaRPr sz="47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7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A</a:t>
            </a:r>
            <a:r>
              <a:rPr lang="es" sz="4700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SSHOLES</a:t>
            </a:r>
            <a:endParaRPr sz="47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9150" y="1139200"/>
            <a:ext cx="2827100" cy="2865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600000" dist="1143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769200" y="384000"/>
            <a:ext cx="7605600" cy="437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28625" rotWithShape="0" algn="bl" dir="3600000" dist="76200">
              <a:srgbClr val="00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769200" y="384000"/>
            <a:ext cx="5216700" cy="8772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>
                <a:solidFill>
                  <a:srgbClr val="999999"/>
                </a:solidFill>
                <a:latin typeface="Impact"/>
                <a:ea typeface="Impact"/>
                <a:cs typeface="Impact"/>
                <a:sym typeface="Impact"/>
              </a:rPr>
              <a:t>PROPUESTAS</a:t>
            </a:r>
            <a:endParaRPr sz="4500">
              <a:solidFill>
                <a:srgbClr val="99999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1813" y="2133825"/>
            <a:ext cx="2371725" cy="1924050"/>
          </a:xfrm>
          <a:prstGeom prst="rect">
            <a:avLst/>
          </a:prstGeom>
          <a:noFill/>
          <a:ln>
            <a:noFill/>
          </a:ln>
          <a:effectLst>
            <a:outerShdw blurRad="428625" rotWithShape="0" algn="bl" dir="3600000" dist="76200">
              <a:srgbClr val="000000"/>
            </a:outerShdw>
          </a:effectLst>
        </p:spPr>
      </p:pic>
      <p:sp>
        <p:nvSpPr>
          <p:cNvPr id="66" name="Google Shape;66;p14"/>
          <p:cNvSpPr txBox="1"/>
          <p:nvPr/>
        </p:nvSpPr>
        <p:spPr>
          <a:xfrm>
            <a:off x="1442125" y="1261200"/>
            <a:ext cx="5216700" cy="6465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FONDO MENOR COMÚN</a:t>
            </a:r>
            <a:endParaRPr sz="3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4202850" y="2387850"/>
            <a:ext cx="3914700" cy="14160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Impact"/>
              <a:buChar char="●"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Caja chica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Impact"/>
              <a:buChar char="●"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5 so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Impact"/>
              <a:buChar char="●"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Solventar sgt. propuesta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4">
            <a:alphaModFix/>
          </a:blip>
          <a:srcRect b="24389" l="0" r="0" t="10658"/>
          <a:stretch/>
        </p:blipFill>
        <p:spPr>
          <a:xfrm>
            <a:off x="6658825" y="687053"/>
            <a:ext cx="1245350" cy="1794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4096" y="687046"/>
            <a:ext cx="1794817" cy="179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/>
          <p:nvPr/>
        </p:nvSpPr>
        <p:spPr>
          <a:xfrm>
            <a:off x="769200" y="384000"/>
            <a:ext cx="7605600" cy="437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28625" rotWithShape="0" algn="bl" dir="3600000" dist="76200">
              <a:srgbClr val="00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/>
        </p:nvSpPr>
        <p:spPr>
          <a:xfrm>
            <a:off x="769200" y="384000"/>
            <a:ext cx="5216700" cy="8772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>
                <a:solidFill>
                  <a:srgbClr val="999999"/>
                </a:solidFill>
                <a:latin typeface="Impact"/>
                <a:ea typeface="Impact"/>
                <a:cs typeface="Impact"/>
                <a:sym typeface="Impact"/>
              </a:rPr>
              <a:t>PROPUESTAS</a:t>
            </a:r>
            <a:endParaRPr sz="4500">
              <a:solidFill>
                <a:srgbClr val="99999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1442125" y="1261200"/>
            <a:ext cx="4725300" cy="6465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Salidas más frecuentes</a:t>
            </a:r>
            <a:endParaRPr sz="3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4202850" y="2387850"/>
            <a:ext cx="3914700" cy="14160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Impact"/>
              <a:buChar char="●"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Mínimo 3 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Impact"/>
              <a:buChar char="●"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Fondo menor común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Impact"/>
              <a:buChar char="●"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Personajes secundarios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3">
            <a:alphaModFix/>
          </a:blip>
          <a:srcRect b="24389" l="0" r="0" t="10658"/>
          <a:stretch/>
        </p:blipFill>
        <p:spPr>
          <a:xfrm>
            <a:off x="6658825" y="687053"/>
            <a:ext cx="1245350" cy="1794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4096" y="687046"/>
            <a:ext cx="1794817" cy="179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8725" y="2000400"/>
            <a:ext cx="2190899" cy="2190899"/>
          </a:xfrm>
          <a:prstGeom prst="rect">
            <a:avLst/>
          </a:prstGeom>
          <a:noFill/>
          <a:ln>
            <a:noFill/>
          </a:ln>
          <a:effectLst>
            <a:outerShdw blurRad="428625" rotWithShape="0" algn="bl" dir="3600000" dist="76200">
              <a:srgbClr val="000000"/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/>
          <p:nvPr/>
        </p:nvSpPr>
        <p:spPr>
          <a:xfrm>
            <a:off x="769200" y="384000"/>
            <a:ext cx="7605600" cy="437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28625" rotWithShape="0" algn="bl" dir="3600000" dist="76200">
              <a:srgbClr val="00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769200" y="384000"/>
            <a:ext cx="5216700" cy="8772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>
                <a:solidFill>
                  <a:srgbClr val="999999"/>
                </a:solidFill>
                <a:latin typeface="Impact"/>
                <a:ea typeface="Impact"/>
                <a:cs typeface="Impact"/>
                <a:sym typeface="Impact"/>
              </a:rPr>
              <a:t>PROPUESTAS</a:t>
            </a:r>
            <a:endParaRPr sz="4500">
              <a:solidFill>
                <a:srgbClr val="99999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1442125" y="1261200"/>
            <a:ext cx="4725300" cy="6465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Ministerio de Salidas</a:t>
            </a:r>
            <a:endParaRPr sz="3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4007100" y="2313600"/>
            <a:ext cx="4171800" cy="18777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Impact"/>
              <a:buChar char="●"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Eliminar MET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Impact"/>
              <a:buChar char="●"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#AlexisDrogoDeMierdaNoHicisteNada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Impact"/>
              <a:buChar char="●"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Reestructuración</a:t>
            </a: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 de ministerios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 rotWithShape="1">
          <a:blip r:embed="rId3">
            <a:alphaModFix/>
          </a:blip>
          <a:srcRect b="24389" l="0" r="0" t="10658"/>
          <a:stretch/>
        </p:blipFill>
        <p:spPr>
          <a:xfrm>
            <a:off x="6715800" y="710537"/>
            <a:ext cx="1212750" cy="174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8900" y="771175"/>
            <a:ext cx="1626550" cy="16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 rotWithShape="1">
          <a:blip r:embed="rId5">
            <a:alphaModFix/>
          </a:blip>
          <a:srcRect b="40403" l="0" r="0" t="6280"/>
          <a:stretch/>
        </p:blipFill>
        <p:spPr>
          <a:xfrm>
            <a:off x="1551823" y="2154550"/>
            <a:ext cx="2336275" cy="219579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3600000" dist="76200">
              <a:srgbClr val="000000"/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/>
          <p:nvPr/>
        </p:nvSpPr>
        <p:spPr>
          <a:xfrm>
            <a:off x="769200" y="384000"/>
            <a:ext cx="7605600" cy="437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28625" rotWithShape="0" algn="bl" dir="3600000" dist="76200">
              <a:srgbClr val="00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769200" y="384000"/>
            <a:ext cx="5216700" cy="8772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>
                <a:solidFill>
                  <a:srgbClr val="999999"/>
                </a:solidFill>
                <a:latin typeface="Impact"/>
                <a:ea typeface="Impact"/>
                <a:cs typeface="Impact"/>
                <a:sym typeface="Impact"/>
              </a:rPr>
              <a:t>HATE</a:t>
            </a:r>
            <a:endParaRPr sz="4500">
              <a:solidFill>
                <a:srgbClr val="99999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1442125" y="1261200"/>
            <a:ext cx="4725300" cy="6465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MAPACHE</a:t>
            </a:r>
            <a:endParaRPr sz="3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2775" y="1965338"/>
            <a:ext cx="2535200" cy="1901400"/>
          </a:xfrm>
          <a:prstGeom prst="rect">
            <a:avLst/>
          </a:prstGeom>
          <a:noFill/>
          <a:ln>
            <a:noFill/>
          </a:ln>
          <a:effectLst>
            <a:outerShdw blurRad="428625" rotWithShape="0" algn="bl" dir="3600000" dist="76200">
              <a:srgbClr val="000000"/>
            </a:outerShdw>
          </a:effectLst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4">
            <a:alphaModFix/>
          </a:blip>
          <a:srcRect b="16943" l="0" r="0" t="0"/>
          <a:stretch/>
        </p:blipFill>
        <p:spPr>
          <a:xfrm>
            <a:off x="5224200" y="1908976"/>
            <a:ext cx="2418950" cy="2014126"/>
          </a:xfrm>
          <a:prstGeom prst="rect">
            <a:avLst/>
          </a:prstGeom>
          <a:noFill/>
          <a:ln>
            <a:noFill/>
          </a:ln>
          <a:effectLst>
            <a:outerShdw blurRad="428625" rotWithShape="0" algn="bl" dir="3600000" dist="76200">
              <a:srgbClr val="000000"/>
            </a:outerShdw>
          </a:effectLst>
        </p:spPr>
      </p:pic>
      <p:sp>
        <p:nvSpPr>
          <p:cNvPr id="101" name="Google Shape;101;p17"/>
          <p:cNvSpPr txBox="1"/>
          <p:nvPr/>
        </p:nvSpPr>
        <p:spPr>
          <a:xfrm>
            <a:off x="3482250" y="4046275"/>
            <a:ext cx="2179500" cy="4926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Incapacidad física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/>
          <p:nvPr/>
        </p:nvSpPr>
        <p:spPr>
          <a:xfrm>
            <a:off x="769200" y="384000"/>
            <a:ext cx="7605600" cy="437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28625" rotWithShape="0" algn="bl" dir="3600000" dist="76200">
              <a:srgbClr val="00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 txBox="1"/>
          <p:nvPr/>
        </p:nvSpPr>
        <p:spPr>
          <a:xfrm>
            <a:off x="769200" y="384000"/>
            <a:ext cx="5216700" cy="8772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>
                <a:solidFill>
                  <a:srgbClr val="999999"/>
                </a:solidFill>
                <a:latin typeface="Impact"/>
                <a:ea typeface="Impact"/>
                <a:cs typeface="Impact"/>
                <a:sym typeface="Impact"/>
              </a:rPr>
              <a:t>HATE</a:t>
            </a:r>
            <a:endParaRPr sz="4500">
              <a:solidFill>
                <a:srgbClr val="99999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1442125" y="1261200"/>
            <a:ext cx="4725300" cy="6465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Portal</a:t>
            </a:r>
            <a:endParaRPr sz="3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3641950" y="4107225"/>
            <a:ext cx="2150400" cy="4926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Incapacidad</a:t>
            </a: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 moral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10" name="Google Shape;110;p18"/>
          <p:cNvPicPr preferRelativeResize="0"/>
          <p:nvPr/>
        </p:nvPicPr>
        <p:blipFill rotWithShape="1">
          <a:blip r:embed="rId3">
            <a:alphaModFix/>
          </a:blip>
          <a:srcRect b="24389" l="0" r="0" t="10658"/>
          <a:stretch/>
        </p:blipFill>
        <p:spPr>
          <a:xfrm>
            <a:off x="3690537" y="1371169"/>
            <a:ext cx="1762925" cy="254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0525" y="1842800"/>
            <a:ext cx="1823550" cy="182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8776" y="1973988"/>
            <a:ext cx="1452747" cy="1937949"/>
          </a:xfrm>
          <a:prstGeom prst="rect">
            <a:avLst/>
          </a:prstGeom>
          <a:noFill/>
          <a:ln>
            <a:noFill/>
          </a:ln>
          <a:effectLst>
            <a:outerShdw blurRad="428625" rotWithShape="0" algn="bl" dir="3600000" dist="76200">
              <a:srgbClr val="000000"/>
            </a:outerShdw>
          </a:effectLst>
        </p:spPr>
      </p:pic>
      <p:pic>
        <p:nvPicPr>
          <p:cNvPr id="113" name="Google Shape;11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85899" y="1973992"/>
            <a:ext cx="1452750" cy="1937932"/>
          </a:xfrm>
          <a:prstGeom prst="rect">
            <a:avLst/>
          </a:prstGeom>
          <a:noFill/>
          <a:ln>
            <a:noFill/>
          </a:ln>
          <a:effectLst>
            <a:outerShdw blurRad="428625" rotWithShape="0" algn="bl" dir="3600000" dist="76200">
              <a:srgbClr val="000000"/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/>
          <p:nvPr/>
        </p:nvSpPr>
        <p:spPr>
          <a:xfrm>
            <a:off x="769200" y="384000"/>
            <a:ext cx="7605600" cy="4375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428625" rotWithShape="0" algn="bl" dir="3600000" dist="76200">
              <a:srgbClr val="000000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 txBox="1"/>
          <p:nvPr/>
        </p:nvSpPr>
        <p:spPr>
          <a:xfrm>
            <a:off x="769200" y="384000"/>
            <a:ext cx="5216700" cy="8772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>
                <a:solidFill>
                  <a:srgbClr val="999999"/>
                </a:solidFill>
                <a:latin typeface="Impact"/>
                <a:ea typeface="Impact"/>
                <a:cs typeface="Impact"/>
                <a:sym typeface="Impact"/>
              </a:rPr>
              <a:t>HATE</a:t>
            </a:r>
            <a:endParaRPr sz="4500">
              <a:solidFill>
                <a:srgbClr val="99999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1442125" y="1261200"/>
            <a:ext cx="4725300" cy="6465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ALexis</a:t>
            </a:r>
            <a:endParaRPr sz="3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3244200" y="4046275"/>
            <a:ext cx="2655600" cy="492600"/>
          </a:xfrm>
          <a:prstGeom prst="rect">
            <a:avLst/>
          </a:prstGeom>
          <a:noFill/>
          <a:ln>
            <a:noFill/>
          </a:ln>
          <a:effectLst>
            <a:outerShdw blurRad="28575" rotWithShape="0" algn="bl" dir="3600000" dist="38100">
              <a:srgbClr val="000000">
                <a:alpha val="25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Abandono de funciones</a:t>
            </a:r>
            <a:endParaRPr sz="2000">
              <a:solidFill>
                <a:srgbClr val="43434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22" name="Google Shape;122;p19"/>
          <p:cNvPicPr preferRelativeResize="0"/>
          <p:nvPr/>
        </p:nvPicPr>
        <p:blipFill rotWithShape="1">
          <a:blip r:embed="rId3">
            <a:alphaModFix/>
          </a:blip>
          <a:srcRect b="11728" l="0" r="0" t="12553"/>
          <a:stretch/>
        </p:blipFill>
        <p:spPr>
          <a:xfrm>
            <a:off x="2869800" y="1584950"/>
            <a:ext cx="1869950" cy="2242668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3600000" dist="76200">
              <a:srgbClr val="000000"/>
            </a:outerShdw>
          </a:effectLst>
        </p:spPr>
      </p:pic>
      <p:pic>
        <p:nvPicPr>
          <p:cNvPr id="123" name="Google Shape;123;p19"/>
          <p:cNvPicPr preferRelativeResize="0"/>
          <p:nvPr/>
        </p:nvPicPr>
        <p:blipFill rotWithShape="1">
          <a:blip r:embed="rId4">
            <a:alphaModFix/>
          </a:blip>
          <a:srcRect b="16471" l="0" r="0" t="0"/>
          <a:stretch/>
        </p:blipFill>
        <p:spPr>
          <a:xfrm>
            <a:off x="5399450" y="1534049"/>
            <a:ext cx="1784725" cy="2351701"/>
          </a:xfrm>
          <a:prstGeom prst="rect">
            <a:avLst/>
          </a:prstGeom>
          <a:noFill/>
          <a:ln>
            <a:noFill/>
          </a:ln>
          <a:effectLst>
            <a:outerShdw blurRad="428625" rotWithShape="0" algn="bl" dir="3600000" dist="76200">
              <a:srgbClr val="000000"/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